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0" r:id="rId4"/>
    <p:sldId id="272" r:id="rId5"/>
    <p:sldId id="274" r:id="rId6"/>
    <p:sldId id="275" r:id="rId7"/>
    <p:sldId id="277" r:id="rId8"/>
    <p:sldId id="280" r:id="rId9"/>
    <p:sldId id="281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8000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159" y="1071546"/>
            <a:ext cx="878684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 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Угадай сказку по картинке».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57356" y="642918"/>
            <a:ext cx="54292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чего нужны нам сказки?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в них ищет человек?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Может быть, добро и ласку.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Может быть, вчерашний снег.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сказке радость побеждает,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Сказка учит нас любить.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сказке звери оживают,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Начинают говорить.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сказке все бывает честно: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начало, и конец.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1м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75" y="-56271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0123b46d-f42e-4574-a1ab-7a2a64ceebf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b586f86-c96a-4de2-b32e-3a6805fe0023-960x6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2107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56cae23e1e5b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b0796a26fc2420ef7508bfc07178903--rabbi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ff07e47bca1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9112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ri-medved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4752" y="0"/>
            <a:ext cx="9428752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qiBoekMd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0851" y="0"/>
            <a:ext cx="9184851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13</Words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ИНОМ</dc:creator>
  <cp:lastModifiedBy>user</cp:lastModifiedBy>
  <cp:revision>15</cp:revision>
  <dcterms:created xsi:type="dcterms:W3CDTF">2019-01-23T20:07:22Z</dcterms:created>
  <dcterms:modified xsi:type="dcterms:W3CDTF">2020-04-27T16:45:52Z</dcterms:modified>
</cp:coreProperties>
</file>